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70" r:id="rId9"/>
    <p:sldId id="262" r:id="rId10"/>
    <p:sldId id="263" r:id="rId11"/>
    <p:sldId id="264" r:id="rId12"/>
    <p:sldId id="265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29-Sep-19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834DB-5F37-48CC-8D17-AA362C46BD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CARRO</a:t>
            </a:r>
          </a:p>
        </p:txBody>
      </p:sp>
    </p:spTree>
    <p:extLst>
      <p:ext uri="{BB962C8B-B14F-4D97-AF65-F5344CB8AC3E}">
        <p14:creationId xmlns:p14="http://schemas.microsoft.com/office/powerpoint/2010/main" val="277225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B5135-6A92-46B1-BC39-023F04244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3231" y="601754"/>
            <a:ext cx="7808776" cy="1400530"/>
          </a:xfrm>
        </p:spPr>
        <p:txBody>
          <a:bodyPr/>
          <a:lstStyle/>
          <a:p>
            <a:r>
              <a:rPr lang="en-US" dirty="0"/>
              <a:t>Here we can book the available slot</a:t>
            </a:r>
          </a:p>
        </p:txBody>
      </p:sp>
      <p:pic>
        <p:nvPicPr>
          <p:cNvPr id="7" name="Content Placeholder 6" descr="A picture containing ground&#10;&#10;Description automatically generated">
            <a:extLst>
              <a:ext uri="{FF2B5EF4-FFF2-40B4-BE49-F238E27FC236}">
                <a16:creationId xmlns:a16="http://schemas.microsoft.com/office/drawing/2014/main" id="{8590B65A-2765-4E06-B9DB-F748EA8A38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7650"/>
            <a:ext cx="3355704" cy="6810350"/>
          </a:xfrm>
        </p:spPr>
      </p:pic>
    </p:spTree>
    <p:extLst>
      <p:ext uri="{BB962C8B-B14F-4D97-AF65-F5344CB8AC3E}">
        <p14:creationId xmlns:p14="http://schemas.microsoft.com/office/powerpoint/2010/main" val="2909583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63E9B-894E-4746-BBEB-3BF96915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712" y="447731"/>
            <a:ext cx="7371454" cy="1400530"/>
          </a:xfrm>
        </p:spPr>
        <p:txBody>
          <a:bodyPr/>
          <a:lstStyle/>
          <a:p>
            <a:r>
              <a:rPr lang="en-US" dirty="0"/>
              <a:t>Here we have the mode of payment through credit/debit card.</a:t>
            </a:r>
          </a:p>
        </p:txBody>
      </p:sp>
      <p:pic>
        <p:nvPicPr>
          <p:cNvPr id="7" name="Content Placeholder 6" descr="A picture containing building, outdoor, car&#10;&#10;Description automatically generated">
            <a:extLst>
              <a:ext uri="{FF2B5EF4-FFF2-40B4-BE49-F238E27FC236}">
                <a16:creationId xmlns:a16="http://schemas.microsoft.com/office/drawing/2014/main" id="{481F050A-696D-4A60-B1B0-6F14108D31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9866"/>
            <a:ext cx="3601329" cy="6798134"/>
          </a:xfrm>
        </p:spPr>
      </p:pic>
    </p:spTree>
    <p:extLst>
      <p:ext uri="{BB962C8B-B14F-4D97-AF65-F5344CB8AC3E}">
        <p14:creationId xmlns:p14="http://schemas.microsoft.com/office/powerpoint/2010/main" val="858437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8C553-97C6-4B68-B60A-6C0D38A19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1426" y="452718"/>
            <a:ext cx="5929408" cy="1400530"/>
          </a:xfrm>
        </p:spPr>
        <p:txBody>
          <a:bodyPr/>
          <a:lstStyle/>
          <a:p>
            <a:r>
              <a:rPr lang="en-US"/>
              <a:t>We should </a:t>
            </a:r>
            <a:r>
              <a:rPr lang="en-US" dirty="0"/>
              <a:t>enter our card details.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2CBDB4-F7C4-41F1-B4D7-0AD22D5BA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452718"/>
            <a:ext cx="3243127" cy="6113897"/>
          </a:xfrm>
        </p:spPr>
      </p:pic>
    </p:spTree>
    <p:extLst>
      <p:ext uri="{BB962C8B-B14F-4D97-AF65-F5344CB8AC3E}">
        <p14:creationId xmlns:p14="http://schemas.microsoft.com/office/powerpoint/2010/main" val="3343511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9A706-CEF5-4178-BCA7-F1D78AF46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764" y="744266"/>
            <a:ext cx="7570236" cy="1400530"/>
          </a:xfrm>
        </p:spPr>
        <p:txBody>
          <a:bodyPr/>
          <a:lstStyle/>
          <a:p>
            <a:r>
              <a:rPr lang="en-US" dirty="0"/>
              <a:t>Transaction completed,</a:t>
            </a:r>
            <a:br>
              <a:rPr lang="en-US" dirty="0"/>
            </a:br>
            <a:r>
              <a:rPr lang="en-US" dirty="0"/>
              <a:t>Now we can park our car.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DE576A-8704-4A38-AD41-1C23D0DF1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4633047" cy="6858000"/>
          </a:xfrm>
        </p:spPr>
      </p:pic>
    </p:spTree>
    <p:extLst>
      <p:ext uri="{BB962C8B-B14F-4D97-AF65-F5344CB8AC3E}">
        <p14:creationId xmlns:p14="http://schemas.microsoft.com/office/powerpoint/2010/main" val="456022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68E48-87D8-4150-982B-C05784D78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2400" dirty="0"/>
              <a:t>done by:</a:t>
            </a:r>
            <a:br>
              <a:rPr lang="en-US" sz="2400" dirty="0"/>
            </a:br>
            <a:r>
              <a:rPr lang="en-US" sz="2400" dirty="0"/>
              <a:t>                1. Vamsi Gupta</a:t>
            </a:r>
            <a:br>
              <a:rPr lang="en-US" sz="2400" dirty="0"/>
            </a:br>
            <a:r>
              <a:rPr lang="en-US" sz="2400" dirty="0"/>
              <a:t>                2. Jatin Manikanta</a:t>
            </a:r>
            <a:br>
              <a:rPr lang="en-US" sz="2400" dirty="0"/>
            </a:br>
            <a:r>
              <a:rPr lang="en-US" sz="2400" dirty="0"/>
              <a:t>                3. Pavan Kumar</a:t>
            </a:r>
            <a:br>
              <a:rPr lang="en-US" sz="2400" dirty="0"/>
            </a:br>
            <a:r>
              <a:rPr lang="en-US" sz="2400" dirty="0"/>
              <a:t>                4. </a:t>
            </a:r>
            <a:r>
              <a:rPr lang="en-US" sz="2400"/>
              <a:t>Janardhan</a:t>
            </a:r>
            <a:br>
              <a:rPr lang="en-US" sz="2400" dirty="0"/>
            </a:br>
            <a:r>
              <a:rPr lang="en-US" sz="2400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632221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FB9F5-932F-4BFC-95DA-474807C7E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3B654-B5CA-48D4-90E8-2544F8AE4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 many people are facing parking issues in metropolitan cities like </a:t>
            </a:r>
            <a:r>
              <a:rPr lang="en-US" dirty="0" err="1"/>
              <a:t>Banglore</a:t>
            </a:r>
            <a:r>
              <a:rPr lang="en-US" dirty="0"/>
              <a:t> , Delhi , Hyderabad , Mumbai ,Chennai.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They are facing parking issues in Shopping Malls , </a:t>
            </a:r>
            <a:r>
              <a:rPr lang="en-US" dirty="0" err="1"/>
              <a:t>Restaruants</a:t>
            </a:r>
            <a:r>
              <a:rPr lang="en-US" dirty="0"/>
              <a:t> , Theaters ,Hospitals.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People are waiting for so much time for car parking.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Approximately  90 million people are facing this problem.</a:t>
            </a:r>
          </a:p>
        </p:txBody>
      </p:sp>
    </p:spTree>
    <p:extLst>
      <p:ext uri="{BB962C8B-B14F-4D97-AF65-F5344CB8AC3E}">
        <p14:creationId xmlns:p14="http://schemas.microsoft.com/office/powerpoint/2010/main" val="3210553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717E-860B-4D05-B2BF-E4F3E187F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0EDD0-605C-42B0-A840-91AEF24E7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came with an app named ” CARRO”.</a:t>
            </a:r>
          </a:p>
          <a:p>
            <a:r>
              <a:rPr lang="en-US" dirty="0"/>
              <a:t>Here in this app we can book our parking slot in respective places from any where .</a:t>
            </a:r>
          </a:p>
          <a:p>
            <a:r>
              <a:rPr lang="en-US" dirty="0"/>
              <a:t>It helps to reduce the waiting time</a:t>
            </a:r>
          </a:p>
          <a:p>
            <a:r>
              <a:rPr lang="en-US" dirty="0"/>
              <a:t>We can book slot  </a:t>
            </a:r>
            <a:r>
              <a:rPr lang="en-US" dirty="0" err="1"/>
              <a:t>atleast</a:t>
            </a:r>
            <a:r>
              <a:rPr lang="en-US" dirty="0"/>
              <a:t> 1 hour before.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153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9A393-89D3-4BDB-955C-A21623AD4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6226" y="452718"/>
            <a:ext cx="5624608" cy="6080604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Here we can login in this app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A2154F-7D3B-4ED5-9F11-727F4A9B6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452718"/>
            <a:ext cx="3481770" cy="5952564"/>
          </a:xfrm>
        </p:spPr>
      </p:pic>
    </p:spTree>
    <p:extLst>
      <p:ext uri="{BB962C8B-B14F-4D97-AF65-F5344CB8AC3E}">
        <p14:creationId xmlns:p14="http://schemas.microsoft.com/office/powerpoint/2010/main" val="2435069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E2507-805E-4674-8606-989A0A354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9965" y="452718"/>
            <a:ext cx="5690869" cy="5934830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new users have to register here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AA1C54-0002-4036-AFF2-8AE668B5D7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452719"/>
            <a:ext cx="3343507" cy="6120360"/>
          </a:xfrm>
        </p:spPr>
      </p:pic>
    </p:spTree>
    <p:extLst>
      <p:ext uri="{BB962C8B-B14F-4D97-AF65-F5344CB8AC3E}">
        <p14:creationId xmlns:p14="http://schemas.microsoft.com/office/powerpoint/2010/main" val="428461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00FCD-7181-4AA7-8C4D-2E47BBCC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4435" y="452718"/>
            <a:ext cx="5876399" cy="3483178"/>
          </a:xfrm>
        </p:spPr>
        <p:txBody>
          <a:bodyPr/>
          <a:lstStyle/>
          <a:p>
            <a:r>
              <a:rPr lang="en-US" dirty="0"/>
              <a:t>Here we have  to locate city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4AA709-AA06-4E37-88E3-E55EFDEF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3840480" cy="6858001"/>
          </a:xfrm>
        </p:spPr>
      </p:pic>
    </p:spTree>
    <p:extLst>
      <p:ext uri="{BB962C8B-B14F-4D97-AF65-F5344CB8AC3E}">
        <p14:creationId xmlns:p14="http://schemas.microsoft.com/office/powerpoint/2010/main" val="1276405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20128-1CE6-4C4E-92D7-FFF2BEBC7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4037" y="452718"/>
            <a:ext cx="5886797" cy="1400530"/>
          </a:xfrm>
        </p:spPr>
        <p:txBody>
          <a:bodyPr/>
          <a:lstStyle/>
          <a:p>
            <a:r>
              <a:rPr lang="en-US" dirty="0"/>
              <a:t>Select city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E2C3A4AA-BADE-4B3C-8A86-9CFFFEC2B3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3854548" cy="6905078"/>
          </a:xfrm>
        </p:spPr>
      </p:pic>
    </p:spTree>
    <p:extLst>
      <p:ext uri="{BB962C8B-B14F-4D97-AF65-F5344CB8AC3E}">
        <p14:creationId xmlns:p14="http://schemas.microsoft.com/office/powerpoint/2010/main" val="4150554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B79AA-7C3D-4170-91E5-9DD7664D1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8111" y="396448"/>
            <a:ext cx="7588988" cy="1400530"/>
          </a:xfrm>
        </p:spPr>
        <p:txBody>
          <a:bodyPr/>
          <a:lstStyle/>
          <a:p>
            <a:r>
              <a:rPr lang="en-US" dirty="0"/>
              <a:t>Select public place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 descr="A picture containing ground, building&#10;&#10;Description automatically generated">
            <a:extLst>
              <a:ext uri="{FF2B5EF4-FFF2-40B4-BE49-F238E27FC236}">
                <a16:creationId xmlns:a16="http://schemas.microsoft.com/office/drawing/2014/main" id="{5448AC39-7E87-45C5-9182-3614C4A9FF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3080825" cy="6846280"/>
          </a:xfrm>
        </p:spPr>
      </p:pic>
    </p:spTree>
    <p:extLst>
      <p:ext uri="{BB962C8B-B14F-4D97-AF65-F5344CB8AC3E}">
        <p14:creationId xmlns:p14="http://schemas.microsoft.com/office/powerpoint/2010/main" val="1977175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61654-6805-4BA8-93B2-9B63489B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7930" y="452717"/>
            <a:ext cx="5902904" cy="5245717"/>
          </a:xfrm>
        </p:spPr>
        <p:txBody>
          <a:bodyPr/>
          <a:lstStyle/>
          <a:p>
            <a:r>
              <a:rPr lang="en-US" dirty="0"/>
              <a:t>We have to enter our date and starting time and the ending time</a:t>
            </a:r>
          </a:p>
        </p:txBody>
      </p:sp>
      <p:pic>
        <p:nvPicPr>
          <p:cNvPr id="7" name="Content Placeholder 6" descr="A picture containing tree, outdoor&#10;&#10;Description automatically generated">
            <a:extLst>
              <a:ext uri="{FF2B5EF4-FFF2-40B4-BE49-F238E27FC236}">
                <a16:creationId xmlns:a16="http://schemas.microsoft.com/office/drawing/2014/main" id="{5AD909E4-22B5-4052-9281-730C8104D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3220"/>
            <a:ext cx="3981157" cy="7002588"/>
          </a:xfrm>
        </p:spPr>
      </p:pic>
    </p:spTree>
    <p:extLst>
      <p:ext uri="{BB962C8B-B14F-4D97-AF65-F5344CB8AC3E}">
        <p14:creationId xmlns:p14="http://schemas.microsoft.com/office/powerpoint/2010/main" val="8355675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120</TotalTime>
  <Words>157</Words>
  <Application>Microsoft Office PowerPoint</Application>
  <PresentationFormat>Widescreen</PresentationFormat>
  <Paragraphs>22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Wingdings</vt:lpstr>
      <vt:lpstr>Wingdings 3</vt:lpstr>
      <vt:lpstr>Ion</vt:lpstr>
      <vt:lpstr>CARRO</vt:lpstr>
      <vt:lpstr>Problem</vt:lpstr>
      <vt:lpstr>solution</vt:lpstr>
      <vt:lpstr> Here we can login in this app  </vt:lpstr>
      <vt:lpstr> new users have to register here </vt:lpstr>
      <vt:lpstr>Here we have  to locate city </vt:lpstr>
      <vt:lpstr>Select city </vt:lpstr>
      <vt:lpstr>Select public place </vt:lpstr>
      <vt:lpstr>We have to enter our date and starting time and the ending time</vt:lpstr>
      <vt:lpstr>Here we can book the available slot</vt:lpstr>
      <vt:lpstr>Here we have the mode of payment through credit/debit card.</vt:lpstr>
      <vt:lpstr>We should enter our card details.</vt:lpstr>
      <vt:lpstr>Transaction completed, Now we can park our car. </vt:lpstr>
      <vt:lpstr>THANK YOU   done by:                 1. Vamsi Gupta                 2. Jatin Manikanta                 3. Pavan Kumar                 4. Janardhan      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CARRO</dc:title>
  <dc:creator>Madhu Bhashini Avula</dc:creator>
  <cp:lastModifiedBy>Madhu Bhashini Avula</cp:lastModifiedBy>
  <cp:revision>14</cp:revision>
  <dcterms:created xsi:type="dcterms:W3CDTF">2019-03-01T05:22:07Z</dcterms:created>
  <dcterms:modified xsi:type="dcterms:W3CDTF">2019-09-29T07:20:44Z</dcterms:modified>
</cp:coreProperties>
</file>

<file path=docProps/thumbnail.jpeg>
</file>